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73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3ABEB555-84F0-4B84-9E8E-0415CF54E22B}"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2920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23B589-31AE-4666-89E9-C7033F277AB5}" type="datetimeFigureOut">
              <a:rPr lang="en-US" smtClean="0"/>
              <a:t>4/24/2016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EB555-84F0-4B84-9E8E-0415CF54E22B}" type="slidenum">
              <a:rPr lang="en-US" smtClean="0"/>
              <a:t>‹#›</a:t>
            </a:fld>
            <a:endParaRPr lang="en-US"/>
          </a:p>
        </p:txBody>
      </p:sp>
    </p:spTree>
    <p:extLst>
      <p:ext uri="{BB962C8B-B14F-4D97-AF65-F5344CB8AC3E}">
        <p14:creationId xmlns:p14="http://schemas.microsoft.com/office/powerpoint/2010/main" val="3288771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3488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4868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spTree>
    <p:extLst>
      <p:ext uri="{BB962C8B-B14F-4D97-AF65-F5344CB8AC3E}">
        <p14:creationId xmlns:p14="http://schemas.microsoft.com/office/powerpoint/2010/main" val="394261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32557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9833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5696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278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spTree>
    <p:extLst>
      <p:ext uri="{BB962C8B-B14F-4D97-AF65-F5344CB8AC3E}">
        <p14:creationId xmlns:p14="http://schemas.microsoft.com/office/powerpoint/2010/main" val="143774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23B589-31AE-4666-89E9-C7033F277AB5}" type="datetimeFigureOut">
              <a:rPr lang="en-US" smtClean="0"/>
              <a:t>4/24/2016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EB555-84F0-4B84-9E8E-0415CF54E22B}"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31780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23B589-31AE-4666-89E9-C7033F277AB5}" type="datetimeFigureOut">
              <a:rPr lang="en-US" smtClean="0"/>
              <a:t>4/24/2016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EB555-84F0-4B84-9E8E-0415CF54E22B}" type="slidenum">
              <a:rPr lang="en-US" smtClean="0"/>
              <a:t>‹#›</a:t>
            </a:fld>
            <a:endParaRPr lang="en-US"/>
          </a:p>
        </p:txBody>
      </p:sp>
    </p:spTree>
    <p:extLst>
      <p:ext uri="{BB962C8B-B14F-4D97-AF65-F5344CB8AC3E}">
        <p14:creationId xmlns:p14="http://schemas.microsoft.com/office/powerpoint/2010/main" val="1470365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23B589-31AE-4666-89E9-C7033F277AB5}" type="datetimeFigureOut">
              <a:rPr lang="en-US" smtClean="0"/>
              <a:t>4/24/2016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BEB555-84F0-4B84-9E8E-0415CF54E22B}"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6534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23B589-31AE-4666-89E9-C7033F277AB5}" type="datetimeFigureOut">
              <a:rPr lang="en-US" smtClean="0"/>
              <a:t>4/24/2016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BEB555-84F0-4B84-9E8E-0415CF54E22B}"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1272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23B589-31AE-4666-89E9-C7033F277AB5}" type="datetimeFigureOut">
              <a:rPr lang="en-US" smtClean="0"/>
              <a:t>4/24/2016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BEB555-84F0-4B84-9E8E-0415CF54E22B}" type="slidenum">
              <a:rPr lang="en-US" smtClean="0"/>
              <a:t>‹#›</a:t>
            </a:fld>
            <a:endParaRPr lang="en-US"/>
          </a:p>
        </p:txBody>
      </p:sp>
    </p:spTree>
    <p:extLst>
      <p:ext uri="{BB962C8B-B14F-4D97-AF65-F5344CB8AC3E}">
        <p14:creationId xmlns:p14="http://schemas.microsoft.com/office/powerpoint/2010/main" val="607005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23B589-31AE-4666-89E9-C7033F277AB5}" type="datetimeFigureOut">
              <a:rPr lang="en-US" smtClean="0"/>
              <a:t>4/24/2016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EB555-84F0-4B84-9E8E-0415CF54E22B}"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1595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23B589-31AE-4666-89E9-C7033F277AB5}" type="datetimeFigureOut">
              <a:rPr lang="en-US" smtClean="0"/>
              <a:t>4/24/2016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EB555-84F0-4B84-9E8E-0415CF54E22B}" type="slidenum">
              <a:rPr lang="en-US" smtClean="0"/>
              <a:t>‹#›</a:t>
            </a:fld>
            <a:endParaRPr lang="en-US"/>
          </a:p>
        </p:txBody>
      </p:sp>
    </p:spTree>
    <p:extLst>
      <p:ext uri="{BB962C8B-B14F-4D97-AF65-F5344CB8AC3E}">
        <p14:creationId xmlns:p14="http://schemas.microsoft.com/office/powerpoint/2010/main" val="1981064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23B589-31AE-4666-89E9-C7033F277AB5}" type="datetimeFigureOut">
              <a:rPr lang="en-US" smtClean="0"/>
              <a:t>4/24/2016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ABEB555-84F0-4B84-9E8E-0415CF54E22B}" type="slidenum">
              <a:rPr lang="en-US" smtClean="0"/>
              <a:t>‹#›</a:t>
            </a:fld>
            <a:endParaRPr lang="en-US"/>
          </a:p>
        </p:txBody>
      </p:sp>
    </p:spTree>
    <p:extLst>
      <p:ext uri="{BB962C8B-B14F-4D97-AF65-F5344CB8AC3E}">
        <p14:creationId xmlns:p14="http://schemas.microsoft.com/office/powerpoint/2010/main" val="17049438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IEP Process </a:t>
            </a:r>
            <a:endParaRPr lang="en-US" dirty="0"/>
          </a:p>
        </p:txBody>
      </p:sp>
      <p:sp>
        <p:nvSpPr>
          <p:cNvPr id="3" name="Subtitle 2"/>
          <p:cNvSpPr>
            <a:spLocks noGrp="1"/>
          </p:cNvSpPr>
          <p:nvPr>
            <p:ph type="subTitle" idx="1"/>
          </p:nvPr>
        </p:nvSpPr>
        <p:spPr/>
        <p:txBody>
          <a:bodyPr/>
          <a:lstStyle/>
          <a:p>
            <a:r>
              <a:rPr lang="en-US" dirty="0" smtClean="0"/>
              <a:t>Samantha Dunlap </a:t>
            </a: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84798340"/>
      </p:ext>
    </p:extLst>
  </p:cSld>
  <p:clrMapOvr>
    <a:masterClrMapping/>
  </p:clrMapOvr>
  <mc:AlternateContent xmlns:mc="http://schemas.openxmlformats.org/markup-compatibility/2006">
    <mc:Choice xmlns:p14="http://schemas.microsoft.com/office/powerpoint/2010/main" Requires="p14">
      <p:transition spd="slow" p14:dur="2000" advClick="0" advTm="15880"/>
    </mc:Choice>
    <mc:Fallback>
      <p:transition spd="slow" advClick="0" advTm="158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IEP Members </a:t>
            </a:r>
            <a:endParaRPr lang="en-US" dirty="0"/>
          </a:p>
        </p:txBody>
      </p:sp>
      <p:sp>
        <p:nvSpPr>
          <p:cNvPr id="3" name="Content Placeholder 2"/>
          <p:cNvSpPr>
            <a:spLocks noGrp="1"/>
          </p:cNvSpPr>
          <p:nvPr>
            <p:ph idx="1"/>
          </p:nvPr>
        </p:nvSpPr>
        <p:spPr/>
        <p:txBody>
          <a:bodyPr>
            <a:normAutofit fontScale="77500" lnSpcReduction="20000"/>
          </a:bodyPr>
          <a:lstStyle/>
          <a:p>
            <a:pPr marL="514350" indent="-514350">
              <a:buAutoNum type="arabicPeriod"/>
            </a:pPr>
            <a:r>
              <a:rPr lang="en-US" dirty="0" smtClean="0"/>
              <a:t>Parents of the child with a disability</a:t>
            </a:r>
          </a:p>
          <a:p>
            <a:pPr marL="514350" indent="-514350">
              <a:buAutoNum type="arabicPeriod"/>
            </a:pPr>
            <a:r>
              <a:rPr lang="en-US" dirty="0" smtClean="0"/>
              <a:t>At least one regular education teacher of the child if the child is participating in the regular classroom environment</a:t>
            </a:r>
          </a:p>
          <a:p>
            <a:pPr marL="514350" indent="-514350">
              <a:buAutoNum type="arabicPeriod"/>
            </a:pPr>
            <a:r>
              <a:rPr lang="en-US" dirty="0" smtClean="0"/>
              <a:t>At least one special education teacher</a:t>
            </a:r>
          </a:p>
          <a:p>
            <a:pPr marL="514350" indent="-514350">
              <a:buAutoNum type="arabicPeriod"/>
            </a:pPr>
            <a:r>
              <a:rPr lang="en-US" dirty="0" smtClean="0"/>
              <a:t>A representative of the local educational agency who is qualified to provide specially designed instruction to meet the unique needs of the child’s disability, knowledgeable about the general curriculum, knowledgeable about the availability of resources of the local education agency</a:t>
            </a:r>
          </a:p>
          <a:p>
            <a:pPr marL="514350" indent="-514350">
              <a:buAutoNum type="arabicPeriod"/>
            </a:pPr>
            <a:r>
              <a:rPr lang="en-US" dirty="0" smtClean="0"/>
              <a:t>At least one individual who can relate to the evaluation results and goals</a:t>
            </a:r>
          </a:p>
          <a:p>
            <a:pPr marL="514350" indent="-514350">
              <a:buAutoNum type="arabicPeriod"/>
            </a:pPr>
            <a:r>
              <a:rPr lang="en-US" dirty="0" smtClean="0"/>
              <a:t>At the discretion of the parent or agency, other individuals with information about the child</a:t>
            </a:r>
          </a:p>
          <a:p>
            <a:pPr marL="514350" indent="-514350">
              <a:buAutoNum type="arabicPeriod"/>
            </a:pPr>
            <a:r>
              <a:rPr lang="en-US" dirty="0" smtClean="0"/>
              <a:t>Whenever appropriate, the child with the disability </a:t>
            </a:r>
          </a:p>
          <a:p>
            <a:pPr marL="514350" indent="-514350">
              <a:buAutoNum type="arabicPeriod"/>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554314061"/>
      </p:ext>
    </p:extLst>
  </p:cSld>
  <p:clrMapOvr>
    <a:masterClrMapping/>
  </p:clrMapOvr>
  <p:transition spd="med" advTm="6767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7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Process </a:t>
            </a:r>
            <a:endParaRPr lang="en-US" dirty="0"/>
          </a:p>
        </p:txBody>
      </p:sp>
      <p:sp>
        <p:nvSpPr>
          <p:cNvPr id="3" name="Content Placeholder 2"/>
          <p:cNvSpPr>
            <a:spLocks noGrp="1"/>
          </p:cNvSpPr>
          <p:nvPr>
            <p:ph idx="1"/>
          </p:nvPr>
        </p:nvSpPr>
        <p:spPr/>
        <p:txBody>
          <a:bodyPr/>
          <a:lstStyle/>
          <a:p>
            <a:pPr marL="0" indent="0">
              <a:buNone/>
            </a:pPr>
            <a:r>
              <a:rPr lang="en-US" dirty="0" smtClean="0"/>
              <a:t>-Goals</a:t>
            </a:r>
          </a:p>
          <a:p>
            <a:pPr marL="0" indent="0">
              <a:buNone/>
            </a:pPr>
            <a:r>
              <a:rPr lang="en-US" dirty="0" smtClean="0"/>
              <a:t>-Elements</a:t>
            </a:r>
          </a:p>
          <a:p>
            <a:pPr marL="0" indent="0">
              <a:buNone/>
            </a:pPr>
            <a:r>
              <a:rPr lang="en-US" dirty="0" smtClean="0"/>
              <a:t>-Evaluations </a:t>
            </a: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70861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14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9</TotalTime>
  <Words>124</Words>
  <Application>Microsoft Office PowerPoint</Application>
  <PresentationFormat>Widescreen</PresentationFormat>
  <Paragraphs>14</Paragraphs>
  <Slides>3</Slides>
  <Notes>0</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Garamond</vt:lpstr>
      <vt:lpstr>Organic</vt:lpstr>
      <vt:lpstr>IEP Process </vt:lpstr>
      <vt:lpstr>IEP Members </vt:lpstr>
      <vt:lpstr>Process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IEP Process</dc:title>
  <dc:creator>sam</dc:creator>
  <cp:lastModifiedBy>sam</cp:lastModifiedBy>
  <cp:revision>2</cp:revision>
  <dcterms:created xsi:type="dcterms:W3CDTF">2016-04-24T21:33:28Z</dcterms:created>
  <dcterms:modified xsi:type="dcterms:W3CDTF">2016-04-24T21:42:45Z</dcterms:modified>
</cp:coreProperties>
</file>